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 autoAdjust="0"/>
    <p:restoredTop sz="94746" autoAdjust="0"/>
  </p:normalViewPr>
  <p:slideViewPr>
    <p:cSldViewPr>
      <p:cViewPr varScale="1">
        <p:scale>
          <a:sx n="71" d="100"/>
          <a:sy n="71" d="100"/>
        </p:scale>
        <p:origin x="-3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702A0-2922-41DD-8C47-27C43684A81D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013D9-AEE8-4204-9B14-05E123755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13D9-AEE8-4204-9B14-05E123755C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61436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C:\Documents and Settings\К\Рабочий стол\Древние христианские храмы\Изображение 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\Рабочий стол\Древние христианские храмы\Изображение 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К\Рабочий стол\Древние христианские храмы\Изображение 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К\Рабочий стол\Древние христианские храмы\Изображение 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К\Рабочий стол\Древние христианские храмы\Изображение 0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К\Рабочий стол\Древние христианские храмы\Изображение 0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К\Рабочий стол\Древние христианские храмы\Изображение 0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129697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Древние </a:t>
            </a:r>
            <a:r>
              <a:rPr lang="ru-RU" dirty="0" smtClean="0">
                <a:solidFill>
                  <a:srgbClr val="C00000"/>
                </a:solidFill>
              </a:rPr>
              <a:t>христианские ХРАМЫ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Выполнила преподаватель ДШИ п. Тульский      </a:t>
            </a:r>
          </a:p>
          <a:p>
            <a:pPr>
              <a:buNone/>
            </a:pPr>
            <a:r>
              <a:rPr lang="ru-RU" dirty="0" smtClean="0"/>
              <a:t>          Майкопский район, Республика Адыгея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</a:t>
            </a:r>
            <a:r>
              <a:rPr lang="ru-RU" sz="3600" dirty="0" smtClean="0">
                <a:solidFill>
                  <a:srgbClr val="002060"/>
                </a:solidFill>
              </a:rPr>
              <a:t>Шубина Наталья Юрьевна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К\Рабочий стол\Древние христианские храмы\Изображение 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К\Рабочий стол\Древние христианские храмы\Изображение 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01122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К\Рабочий стол\Древние христианские храмы\Изображение 0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\Рабочий стол\Древние христианские храмы\Изображение 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К\Рабочий стол\Древние христианские храмы\Изображение 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К\Рабочий стол\Древние христианские храмы\Изображение 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0112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К\Рабочий стол\Древние христианские храмы\Изображение 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21</Words>
  <PresentationFormat>Экран (4:3)</PresentationFormat>
  <Paragraphs>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Древние христианские ХРАМЫ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ганин</cp:lastModifiedBy>
  <cp:revision>45</cp:revision>
  <dcterms:modified xsi:type="dcterms:W3CDTF">2018-10-21T17:54:47Z</dcterms:modified>
</cp:coreProperties>
</file>